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7A6BB-3828-4E40-B5E8-2367DC8837A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BD6A9CF-E1BE-41FE-9A68-213AA0F8B357}">
      <dgm:prSet/>
      <dgm:spPr/>
      <dgm:t>
        <a:bodyPr/>
        <a:lstStyle/>
        <a:p>
          <a:r>
            <a:rPr lang="en-GB"/>
            <a:t>Spirituality helps us think about big questions</a:t>
          </a:r>
          <a:endParaRPr lang="en-US"/>
        </a:p>
      </dgm:t>
    </dgm:pt>
    <dgm:pt modelId="{C4E20789-2993-414A-9307-35BD7D74E0E8}" type="parTrans" cxnId="{348A0E06-4E2E-4A0B-B9F5-A9A10835C32D}">
      <dgm:prSet/>
      <dgm:spPr/>
      <dgm:t>
        <a:bodyPr/>
        <a:lstStyle/>
        <a:p>
          <a:endParaRPr lang="en-US"/>
        </a:p>
      </dgm:t>
    </dgm:pt>
    <dgm:pt modelId="{8A2EFF6B-F8D8-446B-931B-C807FDB4F7E1}" type="sibTrans" cxnId="{348A0E06-4E2E-4A0B-B9F5-A9A10835C32D}">
      <dgm:prSet/>
      <dgm:spPr/>
      <dgm:t>
        <a:bodyPr/>
        <a:lstStyle/>
        <a:p>
          <a:endParaRPr lang="en-US"/>
        </a:p>
      </dgm:t>
    </dgm:pt>
    <dgm:pt modelId="{99074CDA-FDEA-4A6B-9E65-1FA0F3E42B34}">
      <dgm:prSet/>
      <dgm:spPr/>
      <dgm:t>
        <a:bodyPr/>
        <a:lstStyle/>
        <a:p>
          <a:r>
            <a:rPr lang="en-GB"/>
            <a:t>It helps us understand ourselves and the world around us</a:t>
          </a:r>
          <a:endParaRPr lang="en-US"/>
        </a:p>
      </dgm:t>
    </dgm:pt>
    <dgm:pt modelId="{570849EC-90A1-4B6C-A0DB-890F41024E43}" type="parTrans" cxnId="{4ED0A4F4-55B4-4204-A715-0E580248DC99}">
      <dgm:prSet/>
      <dgm:spPr/>
      <dgm:t>
        <a:bodyPr/>
        <a:lstStyle/>
        <a:p>
          <a:endParaRPr lang="en-US"/>
        </a:p>
      </dgm:t>
    </dgm:pt>
    <dgm:pt modelId="{33FE4493-B480-43C9-8BE8-CE2E183DF63C}" type="sibTrans" cxnId="{4ED0A4F4-55B4-4204-A715-0E580248DC99}">
      <dgm:prSet/>
      <dgm:spPr/>
      <dgm:t>
        <a:bodyPr/>
        <a:lstStyle/>
        <a:p>
          <a:endParaRPr lang="en-US"/>
        </a:p>
      </dgm:t>
    </dgm:pt>
    <dgm:pt modelId="{0745D33A-E39E-479E-970E-3B5F1A71E8CC}">
      <dgm:prSet/>
      <dgm:spPr/>
      <dgm:t>
        <a:bodyPr/>
        <a:lstStyle/>
        <a:p>
          <a:r>
            <a:rPr lang="en-GB"/>
            <a:t>It's about wondering, thinking deeply, and growing as a person</a:t>
          </a:r>
          <a:endParaRPr lang="en-US"/>
        </a:p>
      </dgm:t>
    </dgm:pt>
    <dgm:pt modelId="{FEB1B458-45A5-4E9D-8DA8-4C61E510C958}" type="parTrans" cxnId="{BDFAE8FF-357B-46FF-B147-71B7DEC00F3E}">
      <dgm:prSet/>
      <dgm:spPr/>
      <dgm:t>
        <a:bodyPr/>
        <a:lstStyle/>
        <a:p>
          <a:endParaRPr lang="en-US"/>
        </a:p>
      </dgm:t>
    </dgm:pt>
    <dgm:pt modelId="{1C4A792D-CB07-4136-9437-7975A64B862D}" type="sibTrans" cxnId="{BDFAE8FF-357B-46FF-B147-71B7DEC00F3E}">
      <dgm:prSet/>
      <dgm:spPr/>
      <dgm:t>
        <a:bodyPr/>
        <a:lstStyle/>
        <a:p>
          <a:endParaRPr lang="en-US"/>
        </a:p>
      </dgm:t>
    </dgm:pt>
    <dgm:pt modelId="{547BD358-FDFC-4312-8586-B16E14CF1657}" type="pres">
      <dgm:prSet presAssocID="{81E7A6BB-3828-4E40-B5E8-2367DC8837AC}" presName="linear" presStyleCnt="0">
        <dgm:presLayoutVars>
          <dgm:animLvl val="lvl"/>
          <dgm:resizeHandles val="exact"/>
        </dgm:presLayoutVars>
      </dgm:prSet>
      <dgm:spPr/>
    </dgm:pt>
    <dgm:pt modelId="{653E6372-B335-43F6-A401-5F1ED268D3C0}" type="pres">
      <dgm:prSet presAssocID="{2BD6A9CF-E1BE-41FE-9A68-213AA0F8B35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8580339-8B3C-4BBE-A534-4172907012CB}" type="pres">
      <dgm:prSet presAssocID="{8A2EFF6B-F8D8-446B-931B-C807FDB4F7E1}" presName="spacer" presStyleCnt="0"/>
      <dgm:spPr/>
    </dgm:pt>
    <dgm:pt modelId="{7417A046-EEDC-47B7-8B1B-5FF0D538B670}" type="pres">
      <dgm:prSet presAssocID="{99074CDA-FDEA-4A6B-9E65-1FA0F3E42B3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F720711-EA7A-46A9-A4AE-5F7240725EE7}" type="pres">
      <dgm:prSet presAssocID="{33FE4493-B480-43C9-8BE8-CE2E183DF63C}" presName="spacer" presStyleCnt="0"/>
      <dgm:spPr/>
    </dgm:pt>
    <dgm:pt modelId="{EF0D54B1-72B5-455D-8C7E-528857F9383C}" type="pres">
      <dgm:prSet presAssocID="{0745D33A-E39E-479E-970E-3B5F1A71E8C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48A0E06-4E2E-4A0B-B9F5-A9A10835C32D}" srcId="{81E7A6BB-3828-4E40-B5E8-2367DC8837AC}" destId="{2BD6A9CF-E1BE-41FE-9A68-213AA0F8B357}" srcOrd="0" destOrd="0" parTransId="{C4E20789-2993-414A-9307-35BD7D74E0E8}" sibTransId="{8A2EFF6B-F8D8-446B-931B-C807FDB4F7E1}"/>
    <dgm:cxn modelId="{5D69AF0A-44C5-4BB1-A8AD-EB77E107B63C}" type="presOf" srcId="{2BD6A9CF-E1BE-41FE-9A68-213AA0F8B357}" destId="{653E6372-B335-43F6-A401-5F1ED268D3C0}" srcOrd="0" destOrd="0" presId="urn:microsoft.com/office/officeart/2005/8/layout/vList2"/>
    <dgm:cxn modelId="{64A3121D-2207-4F8C-A76C-57EDE54FF869}" type="presOf" srcId="{81E7A6BB-3828-4E40-B5E8-2367DC8837AC}" destId="{547BD358-FDFC-4312-8586-B16E14CF1657}" srcOrd="0" destOrd="0" presId="urn:microsoft.com/office/officeart/2005/8/layout/vList2"/>
    <dgm:cxn modelId="{443DD24F-A583-4D4A-9610-4C1C2D8D7985}" type="presOf" srcId="{99074CDA-FDEA-4A6B-9E65-1FA0F3E42B34}" destId="{7417A046-EEDC-47B7-8B1B-5FF0D538B670}" srcOrd="0" destOrd="0" presId="urn:microsoft.com/office/officeart/2005/8/layout/vList2"/>
    <dgm:cxn modelId="{A14EBFA0-87BD-4BD8-8B6E-9FC511CC95C9}" type="presOf" srcId="{0745D33A-E39E-479E-970E-3B5F1A71E8CC}" destId="{EF0D54B1-72B5-455D-8C7E-528857F9383C}" srcOrd="0" destOrd="0" presId="urn:microsoft.com/office/officeart/2005/8/layout/vList2"/>
    <dgm:cxn modelId="{4ED0A4F4-55B4-4204-A715-0E580248DC99}" srcId="{81E7A6BB-3828-4E40-B5E8-2367DC8837AC}" destId="{99074CDA-FDEA-4A6B-9E65-1FA0F3E42B34}" srcOrd="1" destOrd="0" parTransId="{570849EC-90A1-4B6C-A0DB-890F41024E43}" sibTransId="{33FE4493-B480-43C9-8BE8-CE2E183DF63C}"/>
    <dgm:cxn modelId="{BDFAE8FF-357B-46FF-B147-71B7DEC00F3E}" srcId="{81E7A6BB-3828-4E40-B5E8-2367DC8837AC}" destId="{0745D33A-E39E-479E-970E-3B5F1A71E8CC}" srcOrd="2" destOrd="0" parTransId="{FEB1B458-45A5-4E9D-8DA8-4C61E510C958}" sibTransId="{1C4A792D-CB07-4136-9437-7975A64B862D}"/>
    <dgm:cxn modelId="{72A0208A-D177-4901-AAB9-D70D4E121253}" type="presParOf" srcId="{547BD358-FDFC-4312-8586-B16E14CF1657}" destId="{653E6372-B335-43F6-A401-5F1ED268D3C0}" srcOrd="0" destOrd="0" presId="urn:microsoft.com/office/officeart/2005/8/layout/vList2"/>
    <dgm:cxn modelId="{785A5511-61AA-4AAF-AB04-288F6FA3E533}" type="presParOf" srcId="{547BD358-FDFC-4312-8586-B16E14CF1657}" destId="{F8580339-8B3C-4BBE-A534-4172907012CB}" srcOrd="1" destOrd="0" presId="urn:microsoft.com/office/officeart/2005/8/layout/vList2"/>
    <dgm:cxn modelId="{1C943D88-6B2F-4AED-BCA0-58B8C15479A0}" type="presParOf" srcId="{547BD358-FDFC-4312-8586-B16E14CF1657}" destId="{7417A046-EEDC-47B7-8B1B-5FF0D538B670}" srcOrd="2" destOrd="0" presId="urn:microsoft.com/office/officeart/2005/8/layout/vList2"/>
    <dgm:cxn modelId="{0EC10594-C2AF-4F8B-B395-69AB9081A4A1}" type="presParOf" srcId="{547BD358-FDFC-4312-8586-B16E14CF1657}" destId="{1F720711-EA7A-46A9-A4AE-5F7240725EE7}" srcOrd="3" destOrd="0" presId="urn:microsoft.com/office/officeart/2005/8/layout/vList2"/>
    <dgm:cxn modelId="{F5C33A4A-CC3C-4983-85A2-7491C2B5F4A2}" type="presParOf" srcId="{547BD358-FDFC-4312-8586-B16E14CF1657}" destId="{EF0D54B1-72B5-455D-8C7E-528857F9383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90D09-356B-406F-B8C7-33ACE3BFCB0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EC8E70F-0CDA-42F6-BA5B-B23AB9124FA7}">
      <dgm:prSet/>
      <dgm:spPr/>
      <dgm:t>
        <a:bodyPr/>
        <a:lstStyle/>
        <a:p>
          <a:r>
            <a:rPr lang="en-GB"/>
            <a:t>Windows 🪟 </a:t>
          </a:r>
          <a:endParaRPr lang="en-US"/>
        </a:p>
      </dgm:t>
    </dgm:pt>
    <dgm:pt modelId="{5C13E6DA-A397-4D60-B250-B47022D4B1C7}" type="parTrans" cxnId="{17BB23FE-83FB-4158-B122-BB73EAB1DA83}">
      <dgm:prSet/>
      <dgm:spPr/>
      <dgm:t>
        <a:bodyPr/>
        <a:lstStyle/>
        <a:p>
          <a:endParaRPr lang="en-US"/>
        </a:p>
      </dgm:t>
    </dgm:pt>
    <dgm:pt modelId="{4651DC13-3BFB-4AD9-AE78-207ABAADF40D}" type="sibTrans" cxnId="{17BB23FE-83FB-4158-B122-BB73EAB1DA83}">
      <dgm:prSet/>
      <dgm:spPr/>
      <dgm:t>
        <a:bodyPr/>
        <a:lstStyle/>
        <a:p>
          <a:endParaRPr lang="en-US"/>
        </a:p>
      </dgm:t>
    </dgm:pt>
    <dgm:pt modelId="{19E489BB-4F61-4B10-A0EA-B0013519EDB3}">
      <dgm:prSet/>
      <dgm:spPr/>
      <dgm:t>
        <a:bodyPr/>
        <a:lstStyle/>
        <a:p>
          <a:r>
            <a:rPr lang="en-GB"/>
            <a:t>Mirrors 🪞 </a:t>
          </a:r>
          <a:endParaRPr lang="en-US"/>
        </a:p>
      </dgm:t>
    </dgm:pt>
    <dgm:pt modelId="{C695909B-FC6F-434A-BAC3-E184A8DFC63E}" type="parTrans" cxnId="{60A0CDF2-F9A3-4460-BE2D-4D15F45E80F3}">
      <dgm:prSet/>
      <dgm:spPr/>
      <dgm:t>
        <a:bodyPr/>
        <a:lstStyle/>
        <a:p>
          <a:endParaRPr lang="en-US"/>
        </a:p>
      </dgm:t>
    </dgm:pt>
    <dgm:pt modelId="{5F7E81BD-4C7A-40A3-9F69-1B74D6E1DEE5}" type="sibTrans" cxnId="{60A0CDF2-F9A3-4460-BE2D-4D15F45E80F3}">
      <dgm:prSet/>
      <dgm:spPr/>
      <dgm:t>
        <a:bodyPr/>
        <a:lstStyle/>
        <a:p>
          <a:endParaRPr lang="en-US"/>
        </a:p>
      </dgm:t>
    </dgm:pt>
    <dgm:pt modelId="{B33966F1-47DE-4526-9FBB-EC3E7C2C4EB0}">
      <dgm:prSet/>
      <dgm:spPr/>
      <dgm:t>
        <a:bodyPr/>
        <a:lstStyle/>
        <a:p>
          <a:r>
            <a:rPr lang="en-GB"/>
            <a:t>Doors 🚪</a:t>
          </a:r>
          <a:endParaRPr lang="en-US"/>
        </a:p>
      </dgm:t>
    </dgm:pt>
    <dgm:pt modelId="{D5A860CB-299F-4F02-9F01-401B60B72CED}" type="parTrans" cxnId="{13CDCC18-F47E-420A-91B1-2FD3A8811B81}">
      <dgm:prSet/>
      <dgm:spPr/>
      <dgm:t>
        <a:bodyPr/>
        <a:lstStyle/>
        <a:p>
          <a:endParaRPr lang="en-US"/>
        </a:p>
      </dgm:t>
    </dgm:pt>
    <dgm:pt modelId="{552BC8FD-3E3A-4CEE-B88F-632A492C758C}" type="sibTrans" cxnId="{13CDCC18-F47E-420A-91B1-2FD3A8811B81}">
      <dgm:prSet/>
      <dgm:spPr/>
      <dgm:t>
        <a:bodyPr/>
        <a:lstStyle/>
        <a:p>
          <a:endParaRPr lang="en-US"/>
        </a:p>
      </dgm:t>
    </dgm:pt>
    <dgm:pt modelId="{58657EC3-087B-4274-865A-1101CA9A846F}" type="pres">
      <dgm:prSet presAssocID="{B4B90D09-356B-406F-B8C7-33ACE3BFCB0A}" presName="linear" presStyleCnt="0">
        <dgm:presLayoutVars>
          <dgm:animLvl val="lvl"/>
          <dgm:resizeHandles val="exact"/>
        </dgm:presLayoutVars>
      </dgm:prSet>
      <dgm:spPr/>
    </dgm:pt>
    <dgm:pt modelId="{C56150B4-F903-46AF-A13C-996D5CB3367B}" type="pres">
      <dgm:prSet presAssocID="{0EC8E70F-0CDA-42F6-BA5B-B23AB9124FA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8B03BD3-5402-4BA1-B945-32E6F13B908F}" type="pres">
      <dgm:prSet presAssocID="{4651DC13-3BFB-4AD9-AE78-207ABAADF40D}" presName="spacer" presStyleCnt="0"/>
      <dgm:spPr/>
    </dgm:pt>
    <dgm:pt modelId="{C4B20F70-5DCD-4287-84B1-254EF5093CE0}" type="pres">
      <dgm:prSet presAssocID="{19E489BB-4F61-4B10-A0EA-B0013519ED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D415FC2-819B-4350-88EE-C8F2B1CBFED3}" type="pres">
      <dgm:prSet presAssocID="{5F7E81BD-4C7A-40A3-9F69-1B74D6E1DEE5}" presName="spacer" presStyleCnt="0"/>
      <dgm:spPr/>
    </dgm:pt>
    <dgm:pt modelId="{54FF8A3C-A2DF-47A1-BF42-EEFB20560B06}" type="pres">
      <dgm:prSet presAssocID="{B33966F1-47DE-4526-9FBB-EC3E7C2C4EB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202280C-817B-4EC2-A7A2-B6F12DFFA063}" type="presOf" srcId="{0EC8E70F-0CDA-42F6-BA5B-B23AB9124FA7}" destId="{C56150B4-F903-46AF-A13C-996D5CB3367B}" srcOrd="0" destOrd="0" presId="urn:microsoft.com/office/officeart/2005/8/layout/vList2"/>
    <dgm:cxn modelId="{13CDCC18-F47E-420A-91B1-2FD3A8811B81}" srcId="{B4B90D09-356B-406F-B8C7-33ACE3BFCB0A}" destId="{B33966F1-47DE-4526-9FBB-EC3E7C2C4EB0}" srcOrd="2" destOrd="0" parTransId="{D5A860CB-299F-4F02-9F01-401B60B72CED}" sibTransId="{552BC8FD-3E3A-4CEE-B88F-632A492C758C}"/>
    <dgm:cxn modelId="{711E9AC2-C94B-4B36-BB4A-E942D42484ED}" type="presOf" srcId="{B4B90D09-356B-406F-B8C7-33ACE3BFCB0A}" destId="{58657EC3-087B-4274-865A-1101CA9A846F}" srcOrd="0" destOrd="0" presId="urn:microsoft.com/office/officeart/2005/8/layout/vList2"/>
    <dgm:cxn modelId="{EF63D1C8-BABE-48E9-ABD9-91875CCF28A7}" type="presOf" srcId="{B33966F1-47DE-4526-9FBB-EC3E7C2C4EB0}" destId="{54FF8A3C-A2DF-47A1-BF42-EEFB20560B06}" srcOrd="0" destOrd="0" presId="urn:microsoft.com/office/officeart/2005/8/layout/vList2"/>
    <dgm:cxn modelId="{6EC5BCE6-09F4-40A8-B968-7620ADA749D5}" type="presOf" srcId="{19E489BB-4F61-4B10-A0EA-B0013519EDB3}" destId="{C4B20F70-5DCD-4287-84B1-254EF5093CE0}" srcOrd="0" destOrd="0" presId="urn:microsoft.com/office/officeart/2005/8/layout/vList2"/>
    <dgm:cxn modelId="{60A0CDF2-F9A3-4460-BE2D-4D15F45E80F3}" srcId="{B4B90D09-356B-406F-B8C7-33ACE3BFCB0A}" destId="{19E489BB-4F61-4B10-A0EA-B0013519EDB3}" srcOrd="1" destOrd="0" parTransId="{C695909B-FC6F-434A-BAC3-E184A8DFC63E}" sibTransId="{5F7E81BD-4C7A-40A3-9F69-1B74D6E1DEE5}"/>
    <dgm:cxn modelId="{17BB23FE-83FB-4158-B122-BB73EAB1DA83}" srcId="{B4B90D09-356B-406F-B8C7-33ACE3BFCB0A}" destId="{0EC8E70F-0CDA-42F6-BA5B-B23AB9124FA7}" srcOrd="0" destOrd="0" parTransId="{5C13E6DA-A397-4D60-B250-B47022D4B1C7}" sibTransId="{4651DC13-3BFB-4AD9-AE78-207ABAADF40D}"/>
    <dgm:cxn modelId="{F3D9D255-B961-40F9-9E7F-1C62F11AAB4D}" type="presParOf" srcId="{58657EC3-087B-4274-865A-1101CA9A846F}" destId="{C56150B4-F903-46AF-A13C-996D5CB3367B}" srcOrd="0" destOrd="0" presId="urn:microsoft.com/office/officeart/2005/8/layout/vList2"/>
    <dgm:cxn modelId="{425930FF-1CFA-470F-A319-C7220AFDCC4D}" type="presParOf" srcId="{58657EC3-087B-4274-865A-1101CA9A846F}" destId="{D8B03BD3-5402-4BA1-B945-32E6F13B908F}" srcOrd="1" destOrd="0" presId="urn:microsoft.com/office/officeart/2005/8/layout/vList2"/>
    <dgm:cxn modelId="{78A64834-0550-4FC0-B65E-BA4EA9D48072}" type="presParOf" srcId="{58657EC3-087B-4274-865A-1101CA9A846F}" destId="{C4B20F70-5DCD-4287-84B1-254EF5093CE0}" srcOrd="2" destOrd="0" presId="urn:microsoft.com/office/officeart/2005/8/layout/vList2"/>
    <dgm:cxn modelId="{E5C897CB-B5CC-4DB4-A19E-C884C6FDD211}" type="presParOf" srcId="{58657EC3-087B-4274-865A-1101CA9A846F}" destId="{6D415FC2-819B-4350-88EE-C8F2B1CBFED3}" srcOrd="3" destOrd="0" presId="urn:microsoft.com/office/officeart/2005/8/layout/vList2"/>
    <dgm:cxn modelId="{9F7C1BEE-A731-4C93-A974-EBC22A755DC6}" type="presParOf" srcId="{58657EC3-087B-4274-865A-1101CA9A846F}" destId="{54FF8A3C-A2DF-47A1-BF42-EEFB20560B0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E188CD-8E5B-4D48-AC50-E7FDCFEE101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994F2D2-5910-4CD9-81F5-B2E33C6CF4CA}">
      <dgm:prSet/>
      <dgm:spPr/>
      <dgm:t>
        <a:bodyPr/>
        <a:lstStyle/>
        <a:p>
          <a:r>
            <a:rPr lang="en-GB"/>
            <a:t>Windows → We see something new about God's world ↓ </a:t>
          </a:r>
          <a:endParaRPr lang="en-US"/>
        </a:p>
      </dgm:t>
    </dgm:pt>
    <dgm:pt modelId="{9D501BDB-26D6-47B9-9EFB-CE3DF3B7D8F0}" type="parTrans" cxnId="{B4F2FBF0-5B59-4A77-866E-E70DDBE7B04B}">
      <dgm:prSet/>
      <dgm:spPr/>
      <dgm:t>
        <a:bodyPr/>
        <a:lstStyle/>
        <a:p>
          <a:endParaRPr lang="en-US"/>
        </a:p>
      </dgm:t>
    </dgm:pt>
    <dgm:pt modelId="{B5133139-0932-41F7-AEC6-3EB7A77863E9}" type="sibTrans" cxnId="{B4F2FBF0-5B59-4A77-866E-E70DDBE7B04B}">
      <dgm:prSet/>
      <dgm:spPr/>
      <dgm:t>
        <a:bodyPr/>
        <a:lstStyle/>
        <a:p>
          <a:endParaRPr lang="en-US"/>
        </a:p>
      </dgm:t>
    </dgm:pt>
    <dgm:pt modelId="{210533DF-A28B-4E54-9B47-7B0ACFF5C71D}">
      <dgm:prSet/>
      <dgm:spPr/>
      <dgm:t>
        <a:bodyPr/>
        <a:lstStyle/>
        <a:p>
          <a:r>
            <a:rPr lang="en-GB"/>
            <a:t>Mirrors → We think about what it means for us ↓ </a:t>
          </a:r>
          <a:endParaRPr lang="en-US"/>
        </a:p>
      </dgm:t>
    </dgm:pt>
    <dgm:pt modelId="{C6D8E084-9EC1-431E-BDB0-C358E6AB78F6}" type="parTrans" cxnId="{3AE0A1D7-0B53-47DE-B254-337BDA20F602}">
      <dgm:prSet/>
      <dgm:spPr/>
      <dgm:t>
        <a:bodyPr/>
        <a:lstStyle/>
        <a:p>
          <a:endParaRPr lang="en-US"/>
        </a:p>
      </dgm:t>
    </dgm:pt>
    <dgm:pt modelId="{521203EA-E8DE-480C-9AB0-3BD298E96756}" type="sibTrans" cxnId="{3AE0A1D7-0B53-47DE-B254-337BDA20F602}">
      <dgm:prSet/>
      <dgm:spPr/>
      <dgm:t>
        <a:bodyPr/>
        <a:lstStyle/>
        <a:p>
          <a:endParaRPr lang="en-US"/>
        </a:p>
      </dgm:t>
    </dgm:pt>
    <dgm:pt modelId="{BABB74D6-3B69-4C4E-B1FC-3BFD727CD480}">
      <dgm:prSet/>
      <dgm:spPr/>
      <dgm:t>
        <a:bodyPr/>
        <a:lstStyle/>
        <a:p>
          <a:r>
            <a:rPr lang="en-GB"/>
            <a:t>Doors → We do something about it!</a:t>
          </a:r>
          <a:endParaRPr lang="en-US"/>
        </a:p>
      </dgm:t>
    </dgm:pt>
    <dgm:pt modelId="{408E197A-5CCB-469F-A81F-2511090E5D93}" type="parTrans" cxnId="{F6A4AA7A-48CE-4FBE-B25F-679BC35A6D20}">
      <dgm:prSet/>
      <dgm:spPr/>
      <dgm:t>
        <a:bodyPr/>
        <a:lstStyle/>
        <a:p>
          <a:endParaRPr lang="en-US"/>
        </a:p>
      </dgm:t>
    </dgm:pt>
    <dgm:pt modelId="{50F1CA93-A07F-489D-975A-EC12826C1E82}" type="sibTrans" cxnId="{F6A4AA7A-48CE-4FBE-B25F-679BC35A6D20}">
      <dgm:prSet/>
      <dgm:spPr/>
      <dgm:t>
        <a:bodyPr/>
        <a:lstStyle/>
        <a:p>
          <a:endParaRPr lang="en-US"/>
        </a:p>
      </dgm:t>
    </dgm:pt>
    <dgm:pt modelId="{1011CC6E-A87B-43B0-8D34-99B10C240A8C}" type="pres">
      <dgm:prSet presAssocID="{65E188CD-8E5B-4D48-AC50-E7FDCFEE1012}" presName="linear" presStyleCnt="0">
        <dgm:presLayoutVars>
          <dgm:animLvl val="lvl"/>
          <dgm:resizeHandles val="exact"/>
        </dgm:presLayoutVars>
      </dgm:prSet>
      <dgm:spPr/>
    </dgm:pt>
    <dgm:pt modelId="{95560B91-86A5-41BA-9027-ECC4581E76B7}" type="pres">
      <dgm:prSet presAssocID="{E994F2D2-5910-4CD9-81F5-B2E33C6CF4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0C4C1C8-2F34-4922-B21D-CFA1A2F15822}" type="pres">
      <dgm:prSet presAssocID="{B5133139-0932-41F7-AEC6-3EB7A77863E9}" presName="spacer" presStyleCnt="0"/>
      <dgm:spPr/>
    </dgm:pt>
    <dgm:pt modelId="{315DE3B8-1373-4217-AC62-E0F7625C32C1}" type="pres">
      <dgm:prSet presAssocID="{210533DF-A28B-4E54-9B47-7B0ACFF5C71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089BE6-71C6-4E09-B3C6-255B329987D4}" type="pres">
      <dgm:prSet presAssocID="{521203EA-E8DE-480C-9AB0-3BD298E96756}" presName="spacer" presStyleCnt="0"/>
      <dgm:spPr/>
    </dgm:pt>
    <dgm:pt modelId="{4AD58AE0-6616-4354-8177-F7C81235E0E8}" type="pres">
      <dgm:prSet presAssocID="{BABB74D6-3B69-4C4E-B1FC-3BFD727CD48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6A4AA7A-48CE-4FBE-B25F-679BC35A6D20}" srcId="{65E188CD-8E5B-4D48-AC50-E7FDCFEE1012}" destId="{BABB74D6-3B69-4C4E-B1FC-3BFD727CD480}" srcOrd="2" destOrd="0" parTransId="{408E197A-5CCB-469F-A81F-2511090E5D93}" sibTransId="{50F1CA93-A07F-489D-975A-EC12826C1E82}"/>
    <dgm:cxn modelId="{E1CA817C-F848-41B2-A1B4-CF60DCA1FB7B}" type="presOf" srcId="{E994F2D2-5910-4CD9-81F5-B2E33C6CF4CA}" destId="{95560B91-86A5-41BA-9027-ECC4581E76B7}" srcOrd="0" destOrd="0" presId="urn:microsoft.com/office/officeart/2005/8/layout/vList2"/>
    <dgm:cxn modelId="{F24B6FBA-5481-425C-B33B-117EA74C741C}" type="presOf" srcId="{210533DF-A28B-4E54-9B47-7B0ACFF5C71D}" destId="{315DE3B8-1373-4217-AC62-E0F7625C32C1}" srcOrd="0" destOrd="0" presId="urn:microsoft.com/office/officeart/2005/8/layout/vList2"/>
    <dgm:cxn modelId="{2B70A2D2-7F52-456E-ACCF-89329AA45BA0}" type="presOf" srcId="{65E188CD-8E5B-4D48-AC50-E7FDCFEE1012}" destId="{1011CC6E-A87B-43B0-8D34-99B10C240A8C}" srcOrd="0" destOrd="0" presId="urn:microsoft.com/office/officeart/2005/8/layout/vList2"/>
    <dgm:cxn modelId="{3AE0A1D7-0B53-47DE-B254-337BDA20F602}" srcId="{65E188CD-8E5B-4D48-AC50-E7FDCFEE1012}" destId="{210533DF-A28B-4E54-9B47-7B0ACFF5C71D}" srcOrd="1" destOrd="0" parTransId="{C6D8E084-9EC1-431E-BDB0-C358E6AB78F6}" sibTransId="{521203EA-E8DE-480C-9AB0-3BD298E96756}"/>
    <dgm:cxn modelId="{2DB409E1-A05B-470B-9DB9-A4459AD855C0}" type="presOf" srcId="{BABB74D6-3B69-4C4E-B1FC-3BFD727CD480}" destId="{4AD58AE0-6616-4354-8177-F7C81235E0E8}" srcOrd="0" destOrd="0" presId="urn:microsoft.com/office/officeart/2005/8/layout/vList2"/>
    <dgm:cxn modelId="{B4F2FBF0-5B59-4A77-866E-E70DDBE7B04B}" srcId="{65E188CD-8E5B-4D48-AC50-E7FDCFEE1012}" destId="{E994F2D2-5910-4CD9-81F5-B2E33C6CF4CA}" srcOrd="0" destOrd="0" parTransId="{9D501BDB-26D6-47B9-9EFB-CE3DF3B7D8F0}" sibTransId="{B5133139-0932-41F7-AEC6-3EB7A77863E9}"/>
    <dgm:cxn modelId="{F9285E24-1123-404A-AA7D-E6636EB14647}" type="presParOf" srcId="{1011CC6E-A87B-43B0-8D34-99B10C240A8C}" destId="{95560B91-86A5-41BA-9027-ECC4581E76B7}" srcOrd="0" destOrd="0" presId="urn:microsoft.com/office/officeart/2005/8/layout/vList2"/>
    <dgm:cxn modelId="{AED40DF9-A1E6-4CF6-906C-B3A89192B4C9}" type="presParOf" srcId="{1011CC6E-A87B-43B0-8D34-99B10C240A8C}" destId="{00C4C1C8-2F34-4922-B21D-CFA1A2F15822}" srcOrd="1" destOrd="0" presId="urn:microsoft.com/office/officeart/2005/8/layout/vList2"/>
    <dgm:cxn modelId="{60A2A60F-A28A-445D-BA37-3075E9AE1B7F}" type="presParOf" srcId="{1011CC6E-A87B-43B0-8D34-99B10C240A8C}" destId="{315DE3B8-1373-4217-AC62-E0F7625C32C1}" srcOrd="2" destOrd="0" presId="urn:microsoft.com/office/officeart/2005/8/layout/vList2"/>
    <dgm:cxn modelId="{4A3CA928-250B-49B5-86B7-730F0D137DCF}" type="presParOf" srcId="{1011CC6E-A87B-43B0-8D34-99B10C240A8C}" destId="{59089BE6-71C6-4E09-B3C6-255B329987D4}" srcOrd="3" destOrd="0" presId="urn:microsoft.com/office/officeart/2005/8/layout/vList2"/>
    <dgm:cxn modelId="{50A1002A-B567-4242-9ED3-2AA10AF80999}" type="presParOf" srcId="{1011CC6E-A87B-43B0-8D34-99B10C240A8C}" destId="{4AD58AE0-6616-4354-8177-F7C81235E0E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4992D2-292D-4550-BB81-473DCE4E4B1C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0C6DAA1-E2BD-4D74-B78A-BD2B0E0FF5D8}">
      <dgm:prSet/>
      <dgm:spPr/>
      <dgm:t>
        <a:bodyPr/>
        <a:lstStyle/>
        <a:p>
          <a:r>
            <a:rPr lang="en-GB"/>
            <a:t>Window: We learn about people who don't have clean water ↓</a:t>
          </a:r>
          <a:endParaRPr lang="en-US"/>
        </a:p>
      </dgm:t>
    </dgm:pt>
    <dgm:pt modelId="{89C4C798-1E61-44E4-A9DA-9511ED6E022A}" type="parTrans" cxnId="{818CE6B8-AA2E-4089-A097-ACD44CAF032E}">
      <dgm:prSet/>
      <dgm:spPr/>
      <dgm:t>
        <a:bodyPr/>
        <a:lstStyle/>
        <a:p>
          <a:endParaRPr lang="en-US"/>
        </a:p>
      </dgm:t>
    </dgm:pt>
    <dgm:pt modelId="{4F983F47-E9F0-49A1-AC66-732B20936E1F}" type="sibTrans" cxnId="{818CE6B8-AA2E-4089-A097-ACD44CAF032E}">
      <dgm:prSet/>
      <dgm:spPr/>
      <dgm:t>
        <a:bodyPr/>
        <a:lstStyle/>
        <a:p>
          <a:endParaRPr lang="en-US"/>
        </a:p>
      </dgm:t>
    </dgm:pt>
    <dgm:pt modelId="{928A886C-9417-49FF-9E2C-5614E9C8ED30}">
      <dgm:prSet/>
      <dgm:spPr/>
      <dgm:t>
        <a:bodyPr/>
        <a:lstStyle/>
        <a:p>
          <a:r>
            <a:rPr lang="en-GB"/>
            <a:t>Mirror: We think about how lucky we are and how we can help ↓</a:t>
          </a:r>
          <a:endParaRPr lang="en-US"/>
        </a:p>
      </dgm:t>
    </dgm:pt>
    <dgm:pt modelId="{F5CF43F3-8E81-4454-811B-650E74E47907}" type="parTrans" cxnId="{58C720A4-D288-4296-BDBF-25F898BCEF43}">
      <dgm:prSet/>
      <dgm:spPr/>
      <dgm:t>
        <a:bodyPr/>
        <a:lstStyle/>
        <a:p>
          <a:endParaRPr lang="en-US"/>
        </a:p>
      </dgm:t>
    </dgm:pt>
    <dgm:pt modelId="{DBC65324-1385-4A8F-BDCE-AE2947B0D3EB}" type="sibTrans" cxnId="{58C720A4-D288-4296-BDBF-25F898BCEF43}">
      <dgm:prSet/>
      <dgm:spPr/>
      <dgm:t>
        <a:bodyPr/>
        <a:lstStyle/>
        <a:p>
          <a:endParaRPr lang="en-US"/>
        </a:p>
      </dgm:t>
    </dgm:pt>
    <dgm:pt modelId="{031679DB-D3FF-4DEB-84E9-071CB9784406}">
      <dgm:prSet/>
      <dgm:spPr/>
      <dgm:t>
        <a:bodyPr/>
        <a:lstStyle/>
        <a:p>
          <a:r>
            <a:rPr lang="en-GB"/>
            <a:t>Door: We raise money for a water charity or save water at home</a:t>
          </a:r>
          <a:endParaRPr lang="en-US"/>
        </a:p>
      </dgm:t>
    </dgm:pt>
    <dgm:pt modelId="{973868E1-C295-47A2-9378-C683C330BD05}" type="parTrans" cxnId="{376ACE58-AAAF-4E3C-AB55-1E42BCC2CC9E}">
      <dgm:prSet/>
      <dgm:spPr/>
      <dgm:t>
        <a:bodyPr/>
        <a:lstStyle/>
        <a:p>
          <a:endParaRPr lang="en-US"/>
        </a:p>
      </dgm:t>
    </dgm:pt>
    <dgm:pt modelId="{091BCD1F-28C2-4E39-AC20-4EF41EE3053F}" type="sibTrans" cxnId="{376ACE58-AAAF-4E3C-AB55-1E42BCC2CC9E}">
      <dgm:prSet/>
      <dgm:spPr/>
      <dgm:t>
        <a:bodyPr/>
        <a:lstStyle/>
        <a:p>
          <a:endParaRPr lang="en-US"/>
        </a:p>
      </dgm:t>
    </dgm:pt>
    <dgm:pt modelId="{8D7C255D-58FC-4F5D-A8E8-74338122E352}" type="pres">
      <dgm:prSet presAssocID="{DD4992D2-292D-4550-BB81-473DCE4E4B1C}" presName="vert0" presStyleCnt="0">
        <dgm:presLayoutVars>
          <dgm:dir/>
          <dgm:animOne val="branch"/>
          <dgm:animLvl val="lvl"/>
        </dgm:presLayoutVars>
      </dgm:prSet>
      <dgm:spPr/>
    </dgm:pt>
    <dgm:pt modelId="{71747FF1-224C-46DF-83B2-1655BDF73D7C}" type="pres">
      <dgm:prSet presAssocID="{C0C6DAA1-E2BD-4D74-B78A-BD2B0E0FF5D8}" presName="thickLine" presStyleLbl="alignNode1" presStyleIdx="0" presStyleCnt="3"/>
      <dgm:spPr/>
    </dgm:pt>
    <dgm:pt modelId="{4F970D50-7484-448D-B9FB-63CC2F8DD397}" type="pres">
      <dgm:prSet presAssocID="{C0C6DAA1-E2BD-4D74-B78A-BD2B0E0FF5D8}" presName="horz1" presStyleCnt="0"/>
      <dgm:spPr/>
    </dgm:pt>
    <dgm:pt modelId="{623AFF3B-4E4A-495B-9436-092F9336D236}" type="pres">
      <dgm:prSet presAssocID="{C0C6DAA1-E2BD-4D74-B78A-BD2B0E0FF5D8}" presName="tx1" presStyleLbl="revTx" presStyleIdx="0" presStyleCnt="3"/>
      <dgm:spPr/>
    </dgm:pt>
    <dgm:pt modelId="{80060AEB-FA5F-4BEA-B624-E3C46E412223}" type="pres">
      <dgm:prSet presAssocID="{C0C6DAA1-E2BD-4D74-B78A-BD2B0E0FF5D8}" presName="vert1" presStyleCnt="0"/>
      <dgm:spPr/>
    </dgm:pt>
    <dgm:pt modelId="{B6A2B49D-4D5F-40B5-B25B-B86D784BAAC7}" type="pres">
      <dgm:prSet presAssocID="{928A886C-9417-49FF-9E2C-5614E9C8ED30}" presName="thickLine" presStyleLbl="alignNode1" presStyleIdx="1" presStyleCnt="3"/>
      <dgm:spPr/>
    </dgm:pt>
    <dgm:pt modelId="{112198D9-2783-4315-9B7F-213BF4A27DFA}" type="pres">
      <dgm:prSet presAssocID="{928A886C-9417-49FF-9E2C-5614E9C8ED30}" presName="horz1" presStyleCnt="0"/>
      <dgm:spPr/>
    </dgm:pt>
    <dgm:pt modelId="{70D1B21D-1C15-479C-B2BD-3EC5A5736B64}" type="pres">
      <dgm:prSet presAssocID="{928A886C-9417-49FF-9E2C-5614E9C8ED30}" presName="tx1" presStyleLbl="revTx" presStyleIdx="1" presStyleCnt="3"/>
      <dgm:spPr/>
    </dgm:pt>
    <dgm:pt modelId="{89AB20C7-07EC-4BA2-82ED-75F21567E70B}" type="pres">
      <dgm:prSet presAssocID="{928A886C-9417-49FF-9E2C-5614E9C8ED30}" presName="vert1" presStyleCnt="0"/>
      <dgm:spPr/>
    </dgm:pt>
    <dgm:pt modelId="{5826E424-5075-48D7-8B00-F70E9A29ED97}" type="pres">
      <dgm:prSet presAssocID="{031679DB-D3FF-4DEB-84E9-071CB9784406}" presName="thickLine" presStyleLbl="alignNode1" presStyleIdx="2" presStyleCnt="3"/>
      <dgm:spPr/>
    </dgm:pt>
    <dgm:pt modelId="{8BB62620-6166-4762-8530-0CD0A2A1933B}" type="pres">
      <dgm:prSet presAssocID="{031679DB-D3FF-4DEB-84E9-071CB9784406}" presName="horz1" presStyleCnt="0"/>
      <dgm:spPr/>
    </dgm:pt>
    <dgm:pt modelId="{B6397F9B-536E-4364-BFD7-D4E6FE5852A8}" type="pres">
      <dgm:prSet presAssocID="{031679DB-D3FF-4DEB-84E9-071CB9784406}" presName="tx1" presStyleLbl="revTx" presStyleIdx="2" presStyleCnt="3"/>
      <dgm:spPr/>
    </dgm:pt>
    <dgm:pt modelId="{EC6690B1-F329-4D79-ADDC-DDFD3CC25DE8}" type="pres">
      <dgm:prSet presAssocID="{031679DB-D3FF-4DEB-84E9-071CB9784406}" presName="vert1" presStyleCnt="0"/>
      <dgm:spPr/>
    </dgm:pt>
  </dgm:ptLst>
  <dgm:cxnLst>
    <dgm:cxn modelId="{4DB93037-3E9A-4FD3-AD34-BB84DB0CF95B}" type="presOf" srcId="{031679DB-D3FF-4DEB-84E9-071CB9784406}" destId="{B6397F9B-536E-4364-BFD7-D4E6FE5852A8}" srcOrd="0" destOrd="0" presId="urn:microsoft.com/office/officeart/2008/layout/LinedList"/>
    <dgm:cxn modelId="{90B08154-C341-42FA-8663-2E2E77BA0105}" type="presOf" srcId="{C0C6DAA1-E2BD-4D74-B78A-BD2B0E0FF5D8}" destId="{623AFF3B-4E4A-495B-9436-092F9336D236}" srcOrd="0" destOrd="0" presId="urn:microsoft.com/office/officeart/2008/layout/LinedList"/>
    <dgm:cxn modelId="{376ACE58-AAAF-4E3C-AB55-1E42BCC2CC9E}" srcId="{DD4992D2-292D-4550-BB81-473DCE4E4B1C}" destId="{031679DB-D3FF-4DEB-84E9-071CB9784406}" srcOrd="2" destOrd="0" parTransId="{973868E1-C295-47A2-9378-C683C330BD05}" sibTransId="{091BCD1F-28C2-4E39-AC20-4EF41EE3053F}"/>
    <dgm:cxn modelId="{85E0B789-F056-47DA-83DE-1E51A400D20E}" type="presOf" srcId="{DD4992D2-292D-4550-BB81-473DCE4E4B1C}" destId="{8D7C255D-58FC-4F5D-A8E8-74338122E352}" srcOrd="0" destOrd="0" presId="urn:microsoft.com/office/officeart/2008/layout/LinedList"/>
    <dgm:cxn modelId="{58C720A4-D288-4296-BDBF-25F898BCEF43}" srcId="{DD4992D2-292D-4550-BB81-473DCE4E4B1C}" destId="{928A886C-9417-49FF-9E2C-5614E9C8ED30}" srcOrd="1" destOrd="0" parTransId="{F5CF43F3-8E81-4454-811B-650E74E47907}" sibTransId="{DBC65324-1385-4A8F-BDCE-AE2947B0D3EB}"/>
    <dgm:cxn modelId="{818CE6B8-AA2E-4089-A097-ACD44CAF032E}" srcId="{DD4992D2-292D-4550-BB81-473DCE4E4B1C}" destId="{C0C6DAA1-E2BD-4D74-B78A-BD2B0E0FF5D8}" srcOrd="0" destOrd="0" parTransId="{89C4C798-1E61-44E4-A9DA-9511ED6E022A}" sibTransId="{4F983F47-E9F0-49A1-AC66-732B20936E1F}"/>
    <dgm:cxn modelId="{CBA041EC-20B6-4A9E-AC18-6E609716FA82}" type="presOf" srcId="{928A886C-9417-49FF-9E2C-5614E9C8ED30}" destId="{70D1B21D-1C15-479C-B2BD-3EC5A5736B64}" srcOrd="0" destOrd="0" presId="urn:microsoft.com/office/officeart/2008/layout/LinedList"/>
    <dgm:cxn modelId="{85DEC7C7-6A61-4A22-A52D-69EE9A835FE9}" type="presParOf" srcId="{8D7C255D-58FC-4F5D-A8E8-74338122E352}" destId="{71747FF1-224C-46DF-83B2-1655BDF73D7C}" srcOrd="0" destOrd="0" presId="urn:microsoft.com/office/officeart/2008/layout/LinedList"/>
    <dgm:cxn modelId="{C5FEA679-1D14-4242-94AE-77B9A2757CB8}" type="presParOf" srcId="{8D7C255D-58FC-4F5D-A8E8-74338122E352}" destId="{4F970D50-7484-448D-B9FB-63CC2F8DD397}" srcOrd="1" destOrd="0" presId="urn:microsoft.com/office/officeart/2008/layout/LinedList"/>
    <dgm:cxn modelId="{C5550EC7-85A8-4AAC-9E52-1E57C51A05CC}" type="presParOf" srcId="{4F970D50-7484-448D-B9FB-63CC2F8DD397}" destId="{623AFF3B-4E4A-495B-9436-092F9336D236}" srcOrd="0" destOrd="0" presId="urn:microsoft.com/office/officeart/2008/layout/LinedList"/>
    <dgm:cxn modelId="{C7BE8A57-AE0F-4B70-8F9E-D808773DC7D4}" type="presParOf" srcId="{4F970D50-7484-448D-B9FB-63CC2F8DD397}" destId="{80060AEB-FA5F-4BEA-B624-E3C46E412223}" srcOrd="1" destOrd="0" presId="urn:microsoft.com/office/officeart/2008/layout/LinedList"/>
    <dgm:cxn modelId="{950FFC83-4166-44C1-8189-7DD7DE72B105}" type="presParOf" srcId="{8D7C255D-58FC-4F5D-A8E8-74338122E352}" destId="{B6A2B49D-4D5F-40B5-B25B-B86D784BAAC7}" srcOrd="2" destOrd="0" presId="urn:microsoft.com/office/officeart/2008/layout/LinedList"/>
    <dgm:cxn modelId="{DE2258C5-8904-4174-870E-90AE2C201C80}" type="presParOf" srcId="{8D7C255D-58FC-4F5D-A8E8-74338122E352}" destId="{112198D9-2783-4315-9B7F-213BF4A27DFA}" srcOrd="3" destOrd="0" presId="urn:microsoft.com/office/officeart/2008/layout/LinedList"/>
    <dgm:cxn modelId="{E5338BA9-A05C-4EEE-B40C-43B9BAC335D6}" type="presParOf" srcId="{112198D9-2783-4315-9B7F-213BF4A27DFA}" destId="{70D1B21D-1C15-479C-B2BD-3EC5A5736B64}" srcOrd="0" destOrd="0" presId="urn:microsoft.com/office/officeart/2008/layout/LinedList"/>
    <dgm:cxn modelId="{715E5127-FA73-49B1-9D12-0F7CBA310280}" type="presParOf" srcId="{112198D9-2783-4315-9B7F-213BF4A27DFA}" destId="{89AB20C7-07EC-4BA2-82ED-75F21567E70B}" srcOrd="1" destOrd="0" presId="urn:microsoft.com/office/officeart/2008/layout/LinedList"/>
    <dgm:cxn modelId="{CF308D23-5D72-44EE-A6D1-9B308F3AB57E}" type="presParOf" srcId="{8D7C255D-58FC-4F5D-A8E8-74338122E352}" destId="{5826E424-5075-48D7-8B00-F70E9A29ED97}" srcOrd="4" destOrd="0" presId="urn:microsoft.com/office/officeart/2008/layout/LinedList"/>
    <dgm:cxn modelId="{87471DC8-C041-4ACF-8092-1E343FB7CE67}" type="presParOf" srcId="{8D7C255D-58FC-4F5D-A8E8-74338122E352}" destId="{8BB62620-6166-4762-8530-0CD0A2A1933B}" srcOrd="5" destOrd="0" presId="urn:microsoft.com/office/officeart/2008/layout/LinedList"/>
    <dgm:cxn modelId="{D0D46271-03DC-4907-87D9-377012260072}" type="presParOf" srcId="{8BB62620-6166-4762-8530-0CD0A2A1933B}" destId="{B6397F9B-536E-4364-BFD7-D4E6FE5852A8}" srcOrd="0" destOrd="0" presId="urn:microsoft.com/office/officeart/2008/layout/LinedList"/>
    <dgm:cxn modelId="{DF8679E8-B47E-45CF-9028-4548993ACB35}" type="presParOf" srcId="{8BB62620-6166-4762-8530-0CD0A2A1933B}" destId="{EC6690B1-F329-4D79-ADDC-DDFD3CC25DE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CF079F-5BE2-4211-B059-9F41EF0F18FF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A464209-909F-4BE2-AFEB-09BA2C4EAF28}">
      <dgm:prSet/>
      <dgm:spPr/>
      <dgm:t>
        <a:bodyPr/>
        <a:lstStyle/>
        <a:p>
          <a:r>
            <a:rPr lang="en-GB"/>
            <a:t>Every day we can:</a:t>
          </a:r>
          <a:endParaRPr lang="en-US"/>
        </a:p>
      </dgm:t>
    </dgm:pt>
    <dgm:pt modelId="{DF1BFB82-F28D-4ABC-AFA3-681AA04167DD}" type="parTrans" cxnId="{3E19C653-D52E-4554-A016-05858F2BF4B0}">
      <dgm:prSet/>
      <dgm:spPr/>
      <dgm:t>
        <a:bodyPr/>
        <a:lstStyle/>
        <a:p>
          <a:endParaRPr lang="en-US"/>
        </a:p>
      </dgm:t>
    </dgm:pt>
    <dgm:pt modelId="{579EB554-556F-44DB-8604-3C14F5E2B4A9}" type="sibTrans" cxnId="{3E19C653-D52E-4554-A016-05858F2BF4B0}">
      <dgm:prSet/>
      <dgm:spPr/>
      <dgm:t>
        <a:bodyPr/>
        <a:lstStyle/>
        <a:p>
          <a:endParaRPr lang="en-US"/>
        </a:p>
      </dgm:t>
    </dgm:pt>
    <dgm:pt modelId="{A0C7D95A-4B7F-4E35-965E-26414E84D5C0}">
      <dgm:prSet/>
      <dgm:spPr/>
      <dgm:t>
        <a:bodyPr/>
        <a:lstStyle/>
        <a:p>
          <a:r>
            <a:rPr lang="en-GB"/>
            <a:t>🪟 Open our eyes to see God's world</a:t>
          </a:r>
          <a:endParaRPr lang="en-US"/>
        </a:p>
      </dgm:t>
    </dgm:pt>
    <dgm:pt modelId="{CBA9895B-454B-47AE-BE64-493BA484705B}" type="parTrans" cxnId="{D69D7B7D-9740-4C5C-9B76-1FEFDACE3785}">
      <dgm:prSet/>
      <dgm:spPr/>
      <dgm:t>
        <a:bodyPr/>
        <a:lstStyle/>
        <a:p>
          <a:endParaRPr lang="en-US"/>
        </a:p>
      </dgm:t>
    </dgm:pt>
    <dgm:pt modelId="{39AF29FD-512C-4B2C-BFC7-BE52746D5BF9}" type="sibTrans" cxnId="{D69D7B7D-9740-4C5C-9B76-1FEFDACE3785}">
      <dgm:prSet/>
      <dgm:spPr/>
      <dgm:t>
        <a:bodyPr/>
        <a:lstStyle/>
        <a:p>
          <a:endParaRPr lang="en-US"/>
        </a:p>
      </dgm:t>
    </dgm:pt>
    <dgm:pt modelId="{5CED9534-1DFE-4C74-9009-2D7928792C4C}">
      <dgm:prSet/>
      <dgm:spPr/>
      <dgm:t>
        <a:bodyPr/>
        <a:lstStyle/>
        <a:p>
          <a:r>
            <a:rPr lang="en-GB"/>
            <a:t>🪞 Look in the mirror to understand ourselves</a:t>
          </a:r>
          <a:endParaRPr lang="en-US"/>
        </a:p>
      </dgm:t>
    </dgm:pt>
    <dgm:pt modelId="{91FADF64-FB60-41F8-AED5-075375E7B826}" type="parTrans" cxnId="{7D31BD3D-7C2A-4D3B-9A66-0FDBC456ECB6}">
      <dgm:prSet/>
      <dgm:spPr/>
      <dgm:t>
        <a:bodyPr/>
        <a:lstStyle/>
        <a:p>
          <a:endParaRPr lang="en-US"/>
        </a:p>
      </dgm:t>
    </dgm:pt>
    <dgm:pt modelId="{3B85B413-FEAD-4463-9E9D-B155B1E36197}" type="sibTrans" cxnId="{7D31BD3D-7C2A-4D3B-9A66-0FDBC456ECB6}">
      <dgm:prSet/>
      <dgm:spPr/>
      <dgm:t>
        <a:bodyPr/>
        <a:lstStyle/>
        <a:p>
          <a:endParaRPr lang="en-US"/>
        </a:p>
      </dgm:t>
    </dgm:pt>
    <dgm:pt modelId="{773C2A0E-E3B5-4AA6-BB0A-F865ECA38183}">
      <dgm:prSet/>
      <dgm:spPr/>
      <dgm:t>
        <a:bodyPr/>
        <a:lstStyle/>
        <a:p>
          <a:r>
            <a:rPr lang="en-GB"/>
            <a:t>🚪 Walk through doors to make a difference</a:t>
          </a:r>
          <a:endParaRPr lang="en-US"/>
        </a:p>
      </dgm:t>
    </dgm:pt>
    <dgm:pt modelId="{BAE9DA07-243E-4FBD-9C96-C0AE4103FB45}" type="parTrans" cxnId="{9164AC7E-E891-482E-BCCA-E6B3B0154E84}">
      <dgm:prSet/>
      <dgm:spPr/>
      <dgm:t>
        <a:bodyPr/>
        <a:lstStyle/>
        <a:p>
          <a:endParaRPr lang="en-US"/>
        </a:p>
      </dgm:t>
    </dgm:pt>
    <dgm:pt modelId="{5F5B5D55-1294-41A3-AB23-F8274247438E}" type="sibTrans" cxnId="{9164AC7E-E891-482E-BCCA-E6B3B0154E84}">
      <dgm:prSet/>
      <dgm:spPr/>
      <dgm:t>
        <a:bodyPr/>
        <a:lstStyle/>
        <a:p>
          <a:endParaRPr lang="en-US"/>
        </a:p>
      </dgm:t>
    </dgm:pt>
    <dgm:pt modelId="{52F372B0-AE47-45A9-9643-2804A21315B8}" type="pres">
      <dgm:prSet presAssocID="{19CF079F-5BE2-4211-B059-9F41EF0F18FF}" presName="vert0" presStyleCnt="0">
        <dgm:presLayoutVars>
          <dgm:dir/>
          <dgm:animOne val="branch"/>
          <dgm:animLvl val="lvl"/>
        </dgm:presLayoutVars>
      </dgm:prSet>
      <dgm:spPr/>
    </dgm:pt>
    <dgm:pt modelId="{C7B550A5-0472-47CE-97B4-E55A3D58D5E8}" type="pres">
      <dgm:prSet presAssocID="{AA464209-909F-4BE2-AFEB-09BA2C4EAF28}" presName="thickLine" presStyleLbl="alignNode1" presStyleIdx="0" presStyleCnt="4"/>
      <dgm:spPr/>
    </dgm:pt>
    <dgm:pt modelId="{C6F50A0D-7C1B-4DC4-9007-6B5853DD728C}" type="pres">
      <dgm:prSet presAssocID="{AA464209-909F-4BE2-AFEB-09BA2C4EAF28}" presName="horz1" presStyleCnt="0"/>
      <dgm:spPr/>
    </dgm:pt>
    <dgm:pt modelId="{56F4EF84-B288-48E9-999C-093BAF5E59B8}" type="pres">
      <dgm:prSet presAssocID="{AA464209-909F-4BE2-AFEB-09BA2C4EAF28}" presName="tx1" presStyleLbl="revTx" presStyleIdx="0" presStyleCnt="4"/>
      <dgm:spPr/>
    </dgm:pt>
    <dgm:pt modelId="{C877C56E-6E17-4186-A027-05F5C1CD6EFB}" type="pres">
      <dgm:prSet presAssocID="{AA464209-909F-4BE2-AFEB-09BA2C4EAF28}" presName="vert1" presStyleCnt="0"/>
      <dgm:spPr/>
    </dgm:pt>
    <dgm:pt modelId="{9BF16D9E-D82D-46F5-A957-A6DDCA85B371}" type="pres">
      <dgm:prSet presAssocID="{A0C7D95A-4B7F-4E35-965E-26414E84D5C0}" presName="thickLine" presStyleLbl="alignNode1" presStyleIdx="1" presStyleCnt="4"/>
      <dgm:spPr/>
    </dgm:pt>
    <dgm:pt modelId="{42E9A845-326D-4099-BE2E-2839ABD75654}" type="pres">
      <dgm:prSet presAssocID="{A0C7D95A-4B7F-4E35-965E-26414E84D5C0}" presName="horz1" presStyleCnt="0"/>
      <dgm:spPr/>
    </dgm:pt>
    <dgm:pt modelId="{BBBAB3B8-7A42-40F2-9F0A-1F37682CC50C}" type="pres">
      <dgm:prSet presAssocID="{A0C7D95A-4B7F-4E35-965E-26414E84D5C0}" presName="tx1" presStyleLbl="revTx" presStyleIdx="1" presStyleCnt="4"/>
      <dgm:spPr/>
    </dgm:pt>
    <dgm:pt modelId="{57EADFFF-F62D-4C90-8B0C-9375B6CC5C32}" type="pres">
      <dgm:prSet presAssocID="{A0C7D95A-4B7F-4E35-965E-26414E84D5C0}" presName="vert1" presStyleCnt="0"/>
      <dgm:spPr/>
    </dgm:pt>
    <dgm:pt modelId="{3666A711-4ACC-43A2-9BED-7A3787038C56}" type="pres">
      <dgm:prSet presAssocID="{5CED9534-1DFE-4C74-9009-2D7928792C4C}" presName="thickLine" presStyleLbl="alignNode1" presStyleIdx="2" presStyleCnt="4"/>
      <dgm:spPr/>
    </dgm:pt>
    <dgm:pt modelId="{07A753A2-566D-4BB2-AE60-BA78E48C50F7}" type="pres">
      <dgm:prSet presAssocID="{5CED9534-1DFE-4C74-9009-2D7928792C4C}" presName="horz1" presStyleCnt="0"/>
      <dgm:spPr/>
    </dgm:pt>
    <dgm:pt modelId="{597EF3D5-8A69-4AF2-8D41-37C8C34F0CCA}" type="pres">
      <dgm:prSet presAssocID="{5CED9534-1DFE-4C74-9009-2D7928792C4C}" presName="tx1" presStyleLbl="revTx" presStyleIdx="2" presStyleCnt="4"/>
      <dgm:spPr/>
    </dgm:pt>
    <dgm:pt modelId="{73548FD4-8A89-4720-8006-1D925FF9FF75}" type="pres">
      <dgm:prSet presAssocID="{5CED9534-1DFE-4C74-9009-2D7928792C4C}" presName="vert1" presStyleCnt="0"/>
      <dgm:spPr/>
    </dgm:pt>
    <dgm:pt modelId="{579E4DCD-9E04-43C2-9517-C2DF2E90C249}" type="pres">
      <dgm:prSet presAssocID="{773C2A0E-E3B5-4AA6-BB0A-F865ECA38183}" presName="thickLine" presStyleLbl="alignNode1" presStyleIdx="3" presStyleCnt="4"/>
      <dgm:spPr/>
    </dgm:pt>
    <dgm:pt modelId="{43EAFDED-ABE3-44CE-94D9-4922B22105A4}" type="pres">
      <dgm:prSet presAssocID="{773C2A0E-E3B5-4AA6-BB0A-F865ECA38183}" presName="horz1" presStyleCnt="0"/>
      <dgm:spPr/>
    </dgm:pt>
    <dgm:pt modelId="{B6372193-5755-4002-9CDD-06A6B1626750}" type="pres">
      <dgm:prSet presAssocID="{773C2A0E-E3B5-4AA6-BB0A-F865ECA38183}" presName="tx1" presStyleLbl="revTx" presStyleIdx="3" presStyleCnt="4"/>
      <dgm:spPr/>
    </dgm:pt>
    <dgm:pt modelId="{4067E976-0BF7-46CE-B6CE-373B40FF7A6C}" type="pres">
      <dgm:prSet presAssocID="{773C2A0E-E3B5-4AA6-BB0A-F865ECA38183}" presName="vert1" presStyleCnt="0"/>
      <dgm:spPr/>
    </dgm:pt>
  </dgm:ptLst>
  <dgm:cxnLst>
    <dgm:cxn modelId="{71F35D3B-29B8-434D-B432-0A9E88E351E4}" type="presOf" srcId="{5CED9534-1DFE-4C74-9009-2D7928792C4C}" destId="{597EF3D5-8A69-4AF2-8D41-37C8C34F0CCA}" srcOrd="0" destOrd="0" presId="urn:microsoft.com/office/officeart/2008/layout/LinedList"/>
    <dgm:cxn modelId="{7D31BD3D-7C2A-4D3B-9A66-0FDBC456ECB6}" srcId="{19CF079F-5BE2-4211-B059-9F41EF0F18FF}" destId="{5CED9534-1DFE-4C74-9009-2D7928792C4C}" srcOrd="2" destOrd="0" parTransId="{91FADF64-FB60-41F8-AED5-075375E7B826}" sibTransId="{3B85B413-FEAD-4463-9E9D-B155B1E36197}"/>
    <dgm:cxn modelId="{8DDBFD70-4462-4D86-9BA1-C79EB498B4A9}" type="presOf" srcId="{A0C7D95A-4B7F-4E35-965E-26414E84D5C0}" destId="{BBBAB3B8-7A42-40F2-9F0A-1F37682CC50C}" srcOrd="0" destOrd="0" presId="urn:microsoft.com/office/officeart/2008/layout/LinedList"/>
    <dgm:cxn modelId="{3E19C653-D52E-4554-A016-05858F2BF4B0}" srcId="{19CF079F-5BE2-4211-B059-9F41EF0F18FF}" destId="{AA464209-909F-4BE2-AFEB-09BA2C4EAF28}" srcOrd="0" destOrd="0" parTransId="{DF1BFB82-F28D-4ABC-AFA3-681AA04167DD}" sibTransId="{579EB554-556F-44DB-8604-3C14F5E2B4A9}"/>
    <dgm:cxn modelId="{049C3655-8970-4BCA-B903-6BEF6C41EF05}" type="presOf" srcId="{773C2A0E-E3B5-4AA6-BB0A-F865ECA38183}" destId="{B6372193-5755-4002-9CDD-06A6B1626750}" srcOrd="0" destOrd="0" presId="urn:microsoft.com/office/officeart/2008/layout/LinedList"/>
    <dgm:cxn modelId="{D69D7B7D-9740-4C5C-9B76-1FEFDACE3785}" srcId="{19CF079F-5BE2-4211-B059-9F41EF0F18FF}" destId="{A0C7D95A-4B7F-4E35-965E-26414E84D5C0}" srcOrd="1" destOrd="0" parTransId="{CBA9895B-454B-47AE-BE64-493BA484705B}" sibTransId="{39AF29FD-512C-4B2C-BFC7-BE52746D5BF9}"/>
    <dgm:cxn modelId="{9164AC7E-E891-482E-BCCA-E6B3B0154E84}" srcId="{19CF079F-5BE2-4211-B059-9F41EF0F18FF}" destId="{773C2A0E-E3B5-4AA6-BB0A-F865ECA38183}" srcOrd="3" destOrd="0" parTransId="{BAE9DA07-243E-4FBD-9C96-C0AE4103FB45}" sibTransId="{5F5B5D55-1294-41A3-AB23-F8274247438E}"/>
    <dgm:cxn modelId="{912DDEB1-B218-4B37-938A-B74B70F02B5B}" type="presOf" srcId="{AA464209-909F-4BE2-AFEB-09BA2C4EAF28}" destId="{56F4EF84-B288-48E9-999C-093BAF5E59B8}" srcOrd="0" destOrd="0" presId="urn:microsoft.com/office/officeart/2008/layout/LinedList"/>
    <dgm:cxn modelId="{AA4056F9-4E6E-4B99-ACEB-4229E022D224}" type="presOf" srcId="{19CF079F-5BE2-4211-B059-9F41EF0F18FF}" destId="{52F372B0-AE47-45A9-9643-2804A21315B8}" srcOrd="0" destOrd="0" presId="urn:microsoft.com/office/officeart/2008/layout/LinedList"/>
    <dgm:cxn modelId="{5FDEB213-37D8-4355-9B6E-794E7EC1159D}" type="presParOf" srcId="{52F372B0-AE47-45A9-9643-2804A21315B8}" destId="{C7B550A5-0472-47CE-97B4-E55A3D58D5E8}" srcOrd="0" destOrd="0" presId="urn:microsoft.com/office/officeart/2008/layout/LinedList"/>
    <dgm:cxn modelId="{7D9C3474-36E4-471E-AD33-453457F9E434}" type="presParOf" srcId="{52F372B0-AE47-45A9-9643-2804A21315B8}" destId="{C6F50A0D-7C1B-4DC4-9007-6B5853DD728C}" srcOrd="1" destOrd="0" presId="urn:microsoft.com/office/officeart/2008/layout/LinedList"/>
    <dgm:cxn modelId="{9D12C3FE-D9AC-4CB2-BAA9-509DEE2D212F}" type="presParOf" srcId="{C6F50A0D-7C1B-4DC4-9007-6B5853DD728C}" destId="{56F4EF84-B288-48E9-999C-093BAF5E59B8}" srcOrd="0" destOrd="0" presId="urn:microsoft.com/office/officeart/2008/layout/LinedList"/>
    <dgm:cxn modelId="{C4CCBB59-4FC0-4DC8-8A6C-CE40FE3DEFFB}" type="presParOf" srcId="{C6F50A0D-7C1B-4DC4-9007-6B5853DD728C}" destId="{C877C56E-6E17-4186-A027-05F5C1CD6EFB}" srcOrd="1" destOrd="0" presId="urn:microsoft.com/office/officeart/2008/layout/LinedList"/>
    <dgm:cxn modelId="{35367C03-132B-4A36-8560-812992827FE1}" type="presParOf" srcId="{52F372B0-AE47-45A9-9643-2804A21315B8}" destId="{9BF16D9E-D82D-46F5-A957-A6DDCA85B371}" srcOrd="2" destOrd="0" presId="urn:microsoft.com/office/officeart/2008/layout/LinedList"/>
    <dgm:cxn modelId="{87946A77-14B5-48D2-95B1-601E160FF55F}" type="presParOf" srcId="{52F372B0-AE47-45A9-9643-2804A21315B8}" destId="{42E9A845-326D-4099-BE2E-2839ABD75654}" srcOrd="3" destOrd="0" presId="urn:microsoft.com/office/officeart/2008/layout/LinedList"/>
    <dgm:cxn modelId="{E33B5B85-26F2-4343-AE90-E76F861DD360}" type="presParOf" srcId="{42E9A845-326D-4099-BE2E-2839ABD75654}" destId="{BBBAB3B8-7A42-40F2-9F0A-1F37682CC50C}" srcOrd="0" destOrd="0" presId="urn:microsoft.com/office/officeart/2008/layout/LinedList"/>
    <dgm:cxn modelId="{0C8C0751-593B-41DB-A876-AC1A55657A24}" type="presParOf" srcId="{42E9A845-326D-4099-BE2E-2839ABD75654}" destId="{57EADFFF-F62D-4C90-8B0C-9375B6CC5C32}" srcOrd="1" destOrd="0" presId="urn:microsoft.com/office/officeart/2008/layout/LinedList"/>
    <dgm:cxn modelId="{3E1D8CE4-7B2E-4AE3-ADAE-17F09F55BCF4}" type="presParOf" srcId="{52F372B0-AE47-45A9-9643-2804A21315B8}" destId="{3666A711-4ACC-43A2-9BED-7A3787038C56}" srcOrd="4" destOrd="0" presId="urn:microsoft.com/office/officeart/2008/layout/LinedList"/>
    <dgm:cxn modelId="{C036F593-329F-4073-9620-F3AEF0E7B21C}" type="presParOf" srcId="{52F372B0-AE47-45A9-9643-2804A21315B8}" destId="{07A753A2-566D-4BB2-AE60-BA78E48C50F7}" srcOrd="5" destOrd="0" presId="urn:microsoft.com/office/officeart/2008/layout/LinedList"/>
    <dgm:cxn modelId="{26BA420E-A29B-4BB6-8E8D-6C70AB910F76}" type="presParOf" srcId="{07A753A2-566D-4BB2-AE60-BA78E48C50F7}" destId="{597EF3D5-8A69-4AF2-8D41-37C8C34F0CCA}" srcOrd="0" destOrd="0" presId="urn:microsoft.com/office/officeart/2008/layout/LinedList"/>
    <dgm:cxn modelId="{2A70F8D7-B322-48BC-9D57-56BC807A401C}" type="presParOf" srcId="{07A753A2-566D-4BB2-AE60-BA78E48C50F7}" destId="{73548FD4-8A89-4720-8006-1D925FF9FF75}" srcOrd="1" destOrd="0" presId="urn:microsoft.com/office/officeart/2008/layout/LinedList"/>
    <dgm:cxn modelId="{9AF4638F-CE0C-43AC-9E5D-CB0165E1E3E5}" type="presParOf" srcId="{52F372B0-AE47-45A9-9643-2804A21315B8}" destId="{579E4DCD-9E04-43C2-9517-C2DF2E90C249}" srcOrd="6" destOrd="0" presId="urn:microsoft.com/office/officeart/2008/layout/LinedList"/>
    <dgm:cxn modelId="{E175501A-1E97-450E-87CD-E73A1B540FBF}" type="presParOf" srcId="{52F372B0-AE47-45A9-9643-2804A21315B8}" destId="{43EAFDED-ABE3-44CE-94D9-4922B22105A4}" srcOrd="7" destOrd="0" presId="urn:microsoft.com/office/officeart/2008/layout/LinedList"/>
    <dgm:cxn modelId="{038F38B7-9CA8-4CEC-B799-BEBAD456A5F4}" type="presParOf" srcId="{43EAFDED-ABE3-44CE-94D9-4922B22105A4}" destId="{B6372193-5755-4002-9CDD-06A6B1626750}" srcOrd="0" destOrd="0" presId="urn:microsoft.com/office/officeart/2008/layout/LinedList"/>
    <dgm:cxn modelId="{393DE9F7-FC6A-496A-B7B5-C8DCA575CB22}" type="presParOf" srcId="{43EAFDED-ABE3-44CE-94D9-4922B22105A4}" destId="{4067E976-0BF7-46CE-B6CE-373B40FF7A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E6372-B335-43F6-A401-5F1ED268D3C0}">
      <dsp:nvSpPr>
        <dsp:cNvPr id="0" name=""/>
        <dsp:cNvSpPr/>
      </dsp:nvSpPr>
      <dsp:spPr>
        <a:xfrm>
          <a:off x="0" y="537710"/>
          <a:ext cx="6666833" cy="139229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Spirituality helps us think about big questions</a:t>
          </a:r>
          <a:endParaRPr lang="en-US" sz="3500" kern="1200"/>
        </a:p>
      </dsp:txBody>
      <dsp:txXfrm>
        <a:off x="67966" y="605676"/>
        <a:ext cx="6530901" cy="1256367"/>
      </dsp:txXfrm>
    </dsp:sp>
    <dsp:sp modelId="{7417A046-EEDC-47B7-8B1B-5FF0D538B670}">
      <dsp:nvSpPr>
        <dsp:cNvPr id="0" name=""/>
        <dsp:cNvSpPr/>
      </dsp:nvSpPr>
      <dsp:spPr>
        <a:xfrm>
          <a:off x="0" y="2030810"/>
          <a:ext cx="6666833" cy="1392299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It helps us understand ourselves and the world around us</a:t>
          </a:r>
          <a:endParaRPr lang="en-US" sz="3500" kern="1200"/>
        </a:p>
      </dsp:txBody>
      <dsp:txXfrm>
        <a:off x="67966" y="2098776"/>
        <a:ext cx="6530901" cy="1256367"/>
      </dsp:txXfrm>
    </dsp:sp>
    <dsp:sp modelId="{EF0D54B1-72B5-455D-8C7E-528857F9383C}">
      <dsp:nvSpPr>
        <dsp:cNvPr id="0" name=""/>
        <dsp:cNvSpPr/>
      </dsp:nvSpPr>
      <dsp:spPr>
        <a:xfrm>
          <a:off x="0" y="3523910"/>
          <a:ext cx="6666833" cy="1392299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It's about wondering, thinking deeply, and growing as a person</a:t>
          </a:r>
          <a:endParaRPr lang="en-US" sz="3500" kern="1200"/>
        </a:p>
      </dsp:txBody>
      <dsp:txXfrm>
        <a:off x="67966" y="3591876"/>
        <a:ext cx="6530901" cy="1256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150B4-F903-46AF-A13C-996D5CB3367B}">
      <dsp:nvSpPr>
        <dsp:cNvPr id="0" name=""/>
        <dsp:cNvSpPr/>
      </dsp:nvSpPr>
      <dsp:spPr>
        <a:xfrm>
          <a:off x="0" y="97823"/>
          <a:ext cx="6245265" cy="16731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Windows 🪟 </a:t>
          </a:r>
          <a:endParaRPr lang="en-US" sz="6500" kern="1200"/>
        </a:p>
      </dsp:txBody>
      <dsp:txXfrm>
        <a:off x="81674" y="179497"/>
        <a:ext cx="6081917" cy="1509752"/>
      </dsp:txXfrm>
    </dsp:sp>
    <dsp:sp modelId="{C4B20F70-5DCD-4287-84B1-254EF5093CE0}">
      <dsp:nvSpPr>
        <dsp:cNvPr id="0" name=""/>
        <dsp:cNvSpPr/>
      </dsp:nvSpPr>
      <dsp:spPr>
        <a:xfrm>
          <a:off x="0" y="1958123"/>
          <a:ext cx="6245265" cy="167310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Mirrors 🪞 </a:t>
          </a:r>
          <a:endParaRPr lang="en-US" sz="6500" kern="1200"/>
        </a:p>
      </dsp:txBody>
      <dsp:txXfrm>
        <a:off x="81674" y="2039797"/>
        <a:ext cx="6081917" cy="1509752"/>
      </dsp:txXfrm>
    </dsp:sp>
    <dsp:sp modelId="{54FF8A3C-A2DF-47A1-BF42-EEFB20560B06}">
      <dsp:nvSpPr>
        <dsp:cNvPr id="0" name=""/>
        <dsp:cNvSpPr/>
      </dsp:nvSpPr>
      <dsp:spPr>
        <a:xfrm>
          <a:off x="0" y="3818423"/>
          <a:ext cx="6245265" cy="167310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Doors 🚪</a:t>
          </a:r>
          <a:endParaRPr lang="en-US" sz="6500" kern="1200"/>
        </a:p>
      </dsp:txBody>
      <dsp:txXfrm>
        <a:off x="81674" y="3900097"/>
        <a:ext cx="6081917" cy="15097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60B91-86A5-41BA-9027-ECC4581E76B7}">
      <dsp:nvSpPr>
        <dsp:cNvPr id="0" name=""/>
        <dsp:cNvSpPr/>
      </dsp:nvSpPr>
      <dsp:spPr>
        <a:xfrm>
          <a:off x="0" y="412609"/>
          <a:ext cx="6666833" cy="14718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/>
            <a:t>Windows → We see something new about God's world ↓ </a:t>
          </a:r>
          <a:endParaRPr lang="en-US" sz="3700" kern="1200"/>
        </a:p>
      </dsp:txBody>
      <dsp:txXfrm>
        <a:off x="71850" y="484459"/>
        <a:ext cx="6523133" cy="1328160"/>
      </dsp:txXfrm>
    </dsp:sp>
    <dsp:sp modelId="{315DE3B8-1373-4217-AC62-E0F7625C32C1}">
      <dsp:nvSpPr>
        <dsp:cNvPr id="0" name=""/>
        <dsp:cNvSpPr/>
      </dsp:nvSpPr>
      <dsp:spPr>
        <a:xfrm>
          <a:off x="0" y="1991029"/>
          <a:ext cx="6666833" cy="1471860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/>
            <a:t>Mirrors → We think about what it means for us ↓ </a:t>
          </a:r>
          <a:endParaRPr lang="en-US" sz="3700" kern="1200"/>
        </a:p>
      </dsp:txBody>
      <dsp:txXfrm>
        <a:off x="71850" y="2062879"/>
        <a:ext cx="6523133" cy="1328160"/>
      </dsp:txXfrm>
    </dsp:sp>
    <dsp:sp modelId="{4AD58AE0-6616-4354-8177-F7C81235E0E8}">
      <dsp:nvSpPr>
        <dsp:cNvPr id="0" name=""/>
        <dsp:cNvSpPr/>
      </dsp:nvSpPr>
      <dsp:spPr>
        <a:xfrm>
          <a:off x="0" y="3569450"/>
          <a:ext cx="6666833" cy="147186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/>
            <a:t>Doors → We do something about it!</a:t>
          </a:r>
          <a:endParaRPr lang="en-US" sz="3700" kern="1200"/>
        </a:p>
      </dsp:txBody>
      <dsp:txXfrm>
        <a:off x="71850" y="3641300"/>
        <a:ext cx="6523133" cy="1328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47FF1-224C-46DF-83B2-1655BDF73D7C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3AFF3B-4E4A-495B-9436-092F9336D236}">
      <dsp:nvSpPr>
        <dsp:cNvPr id="0" name=""/>
        <dsp:cNvSpPr/>
      </dsp:nvSpPr>
      <dsp:spPr>
        <a:xfrm>
          <a:off x="0" y="2663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Window: We learn about people who don't have clean water ↓</a:t>
          </a:r>
          <a:endParaRPr lang="en-US" sz="3600" kern="1200"/>
        </a:p>
      </dsp:txBody>
      <dsp:txXfrm>
        <a:off x="0" y="2663"/>
        <a:ext cx="6666833" cy="1816197"/>
      </dsp:txXfrm>
    </dsp:sp>
    <dsp:sp modelId="{B6A2B49D-4D5F-40B5-B25B-B86D784BAAC7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D1B21D-1C15-479C-B2BD-3EC5A5736B64}">
      <dsp:nvSpPr>
        <dsp:cNvPr id="0" name=""/>
        <dsp:cNvSpPr/>
      </dsp:nvSpPr>
      <dsp:spPr>
        <a:xfrm>
          <a:off x="0" y="1818861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Mirror: We think about how lucky we are and how we can help ↓</a:t>
          </a:r>
          <a:endParaRPr lang="en-US" sz="3600" kern="1200"/>
        </a:p>
      </dsp:txBody>
      <dsp:txXfrm>
        <a:off x="0" y="1818861"/>
        <a:ext cx="6666833" cy="1816197"/>
      </dsp:txXfrm>
    </dsp:sp>
    <dsp:sp modelId="{5826E424-5075-48D7-8B00-F70E9A29ED97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397F9B-536E-4364-BFD7-D4E6FE5852A8}">
      <dsp:nvSpPr>
        <dsp:cNvPr id="0" name=""/>
        <dsp:cNvSpPr/>
      </dsp:nvSpPr>
      <dsp:spPr>
        <a:xfrm>
          <a:off x="0" y="3635058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Door: We raise money for a water charity or save water at home</a:t>
          </a:r>
          <a:endParaRPr lang="en-US" sz="3600" kern="1200"/>
        </a:p>
      </dsp:txBody>
      <dsp:txXfrm>
        <a:off x="0" y="3635058"/>
        <a:ext cx="6666833" cy="18161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550A5-0472-47CE-97B4-E55A3D58D5E8}">
      <dsp:nvSpPr>
        <dsp:cNvPr id="0" name=""/>
        <dsp:cNvSpPr/>
      </dsp:nvSpPr>
      <dsp:spPr>
        <a:xfrm>
          <a:off x="0" y="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F4EF84-B288-48E9-999C-093BAF5E59B8}">
      <dsp:nvSpPr>
        <dsp:cNvPr id="0" name=""/>
        <dsp:cNvSpPr/>
      </dsp:nvSpPr>
      <dsp:spPr>
        <a:xfrm>
          <a:off x="0" y="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Every day we can:</a:t>
          </a:r>
          <a:endParaRPr lang="en-US" sz="3600" kern="1200"/>
        </a:p>
      </dsp:txBody>
      <dsp:txXfrm>
        <a:off x="0" y="0"/>
        <a:ext cx="6666833" cy="1363480"/>
      </dsp:txXfrm>
    </dsp:sp>
    <dsp:sp modelId="{9BF16D9E-D82D-46F5-A957-A6DDCA85B371}">
      <dsp:nvSpPr>
        <dsp:cNvPr id="0" name=""/>
        <dsp:cNvSpPr/>
      </dsp:nvSpPr>
      <dsp:spPr>
        <a:xfrm>
          <a:off x="0" y="136348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BAB3B8-7A42-40F2-9F0A-1F37682CC50C}">
      <dsp:nvSpPr>
        <dsp:cNvPr id="0" name=""/>
        <dsp:cNvSpPr/>
      </dsp:nvSpPr>
      <dsp:spPr>
        <a:xfrm>
          <a:off x="0" y="136348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🪟 Open our eyes to see God's world</a:t>
          </a:r>
          <a:endParaRPr lang="en-US" sz="3600" kern="1200"/>
        </a:p>
      </dsp:txBody>
      <dsp:txXfrm>
        <a:off x="0" y="1363480"/>
        <a:ext cx="6666833" cy="1363480"/>
      </dsp:txXfrm>
    </dsp:sp>
    <dsp:sp modelId="{3666A711-4ACC-43A2-9BED-7A3787038C56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7EF3D5-8A69-4AF2-8D41-37C8C34F0CCA}">
      <dsp:nvSpPr>
        <dsp:cNvPr id="0" name=""/>
        <dsp:cNvSpPr/>
      </dsp:nvSpPr>
      <dsp:spPr>
        <a:xfrm>
          <a:off x="0" y="272696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🪞 Look in the mirror to understand ourselves</a:t>
          </a:r>
          <a:endParaRPr lang="en-US" sz="3600" kern="1200"/>
        </a:p>
      </dsp:txBody>
      <dsp:txXfrm>
        <a:off x="0" y="2726960"/>
        <a:ext cx="6666833" cy="1363480"/>
      </dsp:txXfrm>
    </dsp:sp>
    <dsp:sp modelId="{579E4DCD-9E04-43C2-9517-C2DF2E90C249}">
      <dsp:nvSpPr>
        <dsp:cNvPr id="0" name=""/>
        <dsp:cNvSpPr/>
      </dsp:nvSpPr>
      <dsp:spPr>
        <a:xfrm>
          <a:off x="0" y="409044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372193-5755-4002-9CDD-06A6B1626750}">
      <dsp:nvSpPr>
        <dsp:cNvPr id="0" name=""/>
        <dsp:cNvSpPr/>
      </dsp:nvSpPr>
      <dsp:spPr>
        <a:xfrm>
          <a:off x="0" y="409044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🚪 Walk through doors to make a difference</a:t>
          </a:r>
          <a:endParaRPr lang="en-US" sz="3600" kern="1200"/>
        </a:p>
      </dsp:txBody>
      <dsp:txXfrm>
        <a:off x="0" y="4090440"/>
        <a:ext cx="6666833" cy="1363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Window View Of Outdoor Snowing">
            <a:extLst>
              <a:ext uri="{FF2B5EF4-FFF2-40B4-BE49-F238E27FC236}">
                <a16:creationId xmlns:a16="http://schemas.microsoft.com/office/drawing/2014/main" id="{EA87987D-C7A8-7615-6F02-2A2B720B7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>
                <a:solidFill>
                  <a:srgbClr val="FFFFFF"/>
                </a:solidFill>
                <a:ea typeface="+mj-lt"/>
                <a:cs typeface="+mj-lt"/>
              </a:rPr>
              <a:t>Windows, Mirrors and Doors</a:t>
            </a:r>
            <a:r>
              <a:rPr lang="en-US" sz="5200">
                <a:solidFill>
                  <a:srgbClr val="FFFFFF"/>
                </a:solidFill>
                <a:ea typeface="+mj-lt"/>
                <a:cs typeface="+mj-lt"/>
              </a:rPr>
              <a:t> 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Exploring Spirituality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BC60C-D7FA-6132-D0A2-24FF8392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Putting It All Together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85AB0E1-AD78-581D-55FA-526CFFC7C5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8644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801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2B31A-06C7-A878-AA78-23ADBB06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Example Journey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6D722E-FC67-7AB7-604E-4A705AFC2E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341970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528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741DA-5418-15D9-D9B0-35C2DEDD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Remember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D0990C-851B-AFA5-4297-D599F636B4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71328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8822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louds and clear skies">
            <a:extLst>
              <a:ext uri="{FF2B5EF4-FFF2-40B4-BE49-F238E27FC236}">
                <a16:creationId xmlns:a16="http://schemas.microsoft.com/office/drawing/2014/main" id="{79FEF0B1-3414-B0F8-196B-B8870F68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37"/>
          <a:stretch>
            <a:fillRect/>
          </a:stretch>
        </p:blipFill>
        <p:spPr>
          <a:xfrm>
            <a:off x="0" y="0"/>
            <a:ext cx="966216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EA570-0CF9-A7A4-652E-339550EAF515}"/>
              </a:ext>
            </a:extLst>
          </p:cNvPr>
          <p:cNvSpPr txBox="1"/>
          <p:nvPr/>
        </p:nvSpPr>
        <p:spPr>
          <a:xfrm>
            <a:off x="5527040" y="71120"/>
            <a:ext cx="6661911" cy="6685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/>
              <a:t>Psalm 19 vs 1-6</a:t>
            </a: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The heavens proclaim the glory of God.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The skies display his craftsmanship.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Day after day they continue to speak;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night after night they make him known.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They speak without a sound or word;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their voice is never heard.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Yet their message has gone throughout the earth,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and their words to all the world.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God has made a home in the heavens for the sun.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It bursts forth like a radiant bridegroom after his wedding.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It rejoices like a great athlete eager to run the race.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The sun rises at one end of the heavens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and follows its course to the other end.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Nothing can hide from its heat.</a:t>
            </a:r>
          </a:p>
        </p:txBody>
      </p:sp>
    </p:spTree>
    <p:extLst>
      <p:ext uri="{BB962C8B-B14F-4D97-AF65-F5344CB8AC3E}">
        <p14:creationId xmlns:p14="http://schemas.microsoft.com/office/powerpoint/2010/main" val="1408890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4283D-C07F-71D7-4782-6F7490134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What is Spirituality?</a:t>
            </a:r>
            <a:br>
              <a:rPr lang="en-GB" sz="4000">
                <a:solidFill>
                  <a:srgbClr val="FFFFFF"/>
                </a:solidFill>
              </a:rPr>
            </a:br>
            <a:endParaRPr lang="en-GB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4758F4-295F-70BB-A74D-06BE00C8D0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324052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562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7688D-E974-BF66-A363-B72925FB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8000"/>
              <a:t>Three Ways to Explore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5B55B3-7A0D-DDF4-B1C9-BE35498CB8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846354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710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4C2DC-25B5-2003-A327-0BDB741C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GB" sz="7400">
                <a:solidFill>
                  <a:srgbClr val="FFFFFF"/>
                </a:solidFill>
              </a:rPr>
              <a:t>Windows 🪟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1D177-449F-7980-0881-AAFC09C5D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u="sng">
                <a:solidFill>
                  <a:schemeClr val="tx1">
                    <a:alpha val="80000"/>
                  </a:schemeClr>
                </a:solidFill>
              </a:rPr>
              <a:t>What are Windows</a:t>
            </a:r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?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Windows help us look OUT at the world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They help us see God's world in new and amazing ways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They help us notice things we've never seen before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GB" sz="2000" u="sng">
                <a:solidFill>
                  <a:schemeClr val="tx1">
                    <a:alpha val="80000"/>
                  </a:schemeClr>
                </a:solidFill>
              </a:rPr>
              <a:t>Examples: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Looking at nature and seeing God's creation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Learning about different people and places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Discovering new stories and ideas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191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0D57E-CCE2-9A3C-C15E-372C0BFB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GB" sz="7400">
                <a:solidFill>
                  <a:srgbClr val="FFFFFF"/>
                </a:solidFill>
              </a:rPr>
              <a:t>Windows Activity Ideas</a:t>
            </a:r>
            <a:br>
              <a:rPr lang="en-GB" sz="7400">
                <a:solidFill>
                  <a:srgbClr val="FFFFFF"/>
                </a:solidFill>
              </a:rPr>
            </a:br>
            <a:endParaRPr lang="en-GB" sz="740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4E5BE-1330-CD1A-6FBA-669D93DE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Watch a beautiful sunset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Look closely at a flower or leaf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Listen to inspiring music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Explore stories from the Bible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Learn about people who help others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54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79C39-704C-7BBA-2401-3565906C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GB" sz="8000">
                <a:solidFill>
                  <a:srgbClr val="FFFFFF"/>
                </a:solidFill>
              </a:rPr>
              <a:t>Mirrors 🪞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05028-64AD-4293-CCF4-D838BB8E1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u="sng">
                <a:solidFill>
                  <a:schemeClr val="tx1">
                    <a:alpha val="80000"/>
                  </a:schemeClr>
                </a:solidFill>
              </a:rPr>
              <a:t>What are Mirrors?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Mirrors help us look INWARD at ourselves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They give us time to think and reflect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They help us ask big questions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GB" sz="2000" u="sng">
                <a:solidFill>
                  <a:schemeClr val="tx1">
                    <a:alpha val="80000"/>
                  </a:schemeClr>
                </a:solidFill>
              </a:rPr>
              <a:t>Examples: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Who am I?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What do I believe?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How do I feel?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What matters to me?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92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1C270-93F2-AFE8-4302-C53EE60B9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GB" sz="8000">
                <a:solidFill>
                  <a:srgbClr val="FFFFFF"/>
                </a:solidFill>
              </a:rPr>
              <a:t>Mirrors Activity Ideas</a:t>
            </a:r>
            <a:br>
              <a:rPr lang="en-GB" sz="8000">
                <a:solidFill>
                  <a:srgbClr val="FFFFFF"/>
                </a:solidFill>
              </a:rPr>
            </a:br>
            <a:endParaRPr lang="en-GB" sz="800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AB3D-F30C-B3B1-65B1-22D92BC4D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Quiet thinking time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Prayer and meditation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Journaling or drawing our thoughts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Asking ourselves: "What have I learned today?"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Thinking about how we can be better people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8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8DBE4-172A-9BE6-5BF3-677439937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GB" sz="8000">
                <a:solidFill>
                  <a:srgbClr val="FFFFFF"/>
                </a:solidFill>
              </a:rPr>
              <a:t>Doors 🚪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9D1E3-8055-D93F-ED01-69126CA21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u="sng">
                <a:solidFill>
                  <a:schemeClr val="tx1">
                    <a:alpha val="80000"/>
                  </a:schemeClr>
                </a:solidFill>
              </a:rPr>
              <a:t>What are Doors?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Doors help us step FORWARD into action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They give us chances to respond to what we've learned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They help us put our beliefs into practice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GB" sz="2000" u="sng">
                <a:solidFill>
                  <a:schemeClr val="tx1">
                    <a:alpha val="80000"/>
                  </a:schemeClr>
                </a:solidFill>
              </a:rPr>
              <a:t>Examples:</a:t>
            </a:r>
          </a:p>
          <a:p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Being kind to someone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Helping in our community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Standing up for what's right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Making a difference in the world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43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7B92BB-C7A3-8076-E766-744716623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GB" sz="8000">
                <a:solidFill>
                  <a:srgbClr val="FFFFFF"/>
                </a:solidFill>
              </a:rPr>
              <a:t>Doors Activity Ideas</a:t>
            </a:r>
            <a:br>
              <a:rPr lang="en-GB" sz="8000">
                <a:solidFill>
                  <a:srgbClr val="FFFFFF"/>
                </a:solidFill>
              </a:rPr>
            </a:br>
            <a:endParaRPr lang="en-GB" sz="800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868E6-DB53-40B3-6438-F2DB4B71D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Create art or music inspired by what we've learned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Write a prayer or poem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Do something kind for someone else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Start a project to help others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Make a promise to change something about ourselves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439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501151-1a92-4e37-ac07-34d2d878f613" xsi:nil="true"/>
    <lcf76f155ced4ddcb4097134ff3c332f xmlns="a1c49614-8d40-4c99-8029-b6863b54490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6EAE56A895D943B23357D7954E4CA7" ma:contentTypeVersion="19" ma:contentTypeDescription="Create a new document." ma:contentTypeScope="" ma:versionID="a8e97e26a6fc14fd0a16fba4d1a7d82d">
  <xsd:schema xmlns:xsd="http://www.w3.org/2001/XMLSchema" xmlns:xs="http://www.w3.org/2001/XMLSchema" xmlns:p="http://schemas.microsoft.com/office/2006/metadata/properties" xmlns:ns2="a1c49614-8d40-4c99-8029-b6863b544901" xmlns:ns3="62501151-1a92-4e37-ac07-34d2d878f613" targetNamespace="http://schemas.microsoft.com/office/2006/metadata/properties" ma:root="true" ma:fieldsID="305708f5223cc8d49d39ea32dac65bf7" ns2:_="" ns3:_="">
    <xsd:import namespace="a1c49614-8d40-4c99-8029-b6863b544901"/>
    <xsd:import namespace="62501151-1a92-4e37-ac07-34d2d878f6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49614-8d40-4c99-8029-b6863b5449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37f9bac-9a25-4e24-8d5c-468bf4b3ba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01151-1a92-4e37-ac07-34d2d878f61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fd63244-bfd3-49e2-9a66-65447623e59e}" ma:internalName="TaxCatchAll" ma:showField="CatchAllData" ma:web="62501151-1a92-4e37-ac07-34d2d878f6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FEE1BA-E25D-47AD-9899-E11ED2E0B4A8}">
  <ds:schemaRefs>
    <ds:schemaRef ds:uri="http://schemas.microsoft.com/office/2006/metadata/properties"/>
    <ds:schemaRef ds:uri="http://schemas.microsoft.com/office/infopath/2007/PartnerControls"/>
    <ds:schemaRef ds:uri="62501151-1a92-4e37-ac07-34d2d878f613"/>
    <ds:schemaRef ds:uri="a1c49614-8d40-4c99-8029-b6863b544901"/>
  </ds:schemaRefs>
</ds:datastoreItem>
</file>

<file path=customXml/itemProps2.xml><?xml version="1.0" encoding="utf-8"?>
<ds:datastoreItem xmlns:ds="http://schemas.openxmlformats.org/officeDocument/2006/customXml" ds:itemID="{F90B3EDA-DEAA-4F72-BDB3-B09BF5F885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299F32-7720-485B-AE75-3EFFB16B48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c49614-8d40-4c99-8029-b6863b544901"/>
    <ds:schemaRef ds:uri="62501151-1a92-4e37-ac07-34d2d878f6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537</Words>
  <Application>Microsoft Office PowerPoint</Application>
  <PresentationFormat>Widescreen</PresentationFormat>
  <Paragraphs>99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Windows, Mirrors and Doors </vt:lpstr>
      <vt:lpstr>What is Spirituality? </vt:lpstr>
      <vt:lpstr>Three Ways to Explore</vt:lpstr>
      <vt:lpstr>Windows 🪟</vt:lpstr>
      <vt:lpstr>Windows Activity Ideas </vt:lpstr>
      <vt:lpstr>Mirrors 🪞</vt:lpstr>
      <vt:lpstr>Mirrors Activity Ideas </vt:lpstr>
      <vt:lpstr>Doors 🚪</vt:lpstr>
      <vt:lpstr>Doors Activity Ideas </vt:lpstr>
      <vt:lpstr>Putting It All Together</vt:lpstr>
      <vt:lpstr>Example Journey</vt:lpstr>
      <vt:lpstr>Remember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Lenia Greenaway</cp:lastModifiedBy>
  <cp:revision>5</cp:revision>
  <dcterms:created xsi:type="dcterms:W3CDTF">2026-01-12T14:14:33Z</dcterms:created>
  <dcterms:modified xsi:type="dcterms:W3CDTF">2026-01-13T07:57:50Z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0x010100476EAE56A895D943B23357D7954E4CA7</vt:lpwstr>
  </property>
</Properties>
</file>